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Barlow Semi Condensed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italic r:id="rId38"/>
    </p:embeddedFont>
    <p:embeddedFont>
      <p:font typeface="Barlow Semi Condensed Light" panose="020B0604020202020204" charset="0"/>
      <p:regular r:id="rId39"/>
      <p:bold r:id="rId40"/>
      <p:italic r:id="rId41"/>
      <p:boldItalic r:id="rId42"/>
    </p:embeddedFont>
    <p:embeddedFont>
      <p:font typeface="Fjalla One" panose="020B0604020202020204" charset="0"/>
      <p:regular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>
        <p:scale>
          <a:sx n="100" d="100"/>
          <a:sy n="100" d="100"/>
        </p:scale>
        <p:origin x="4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21" Type="http://schemas.openxmlformats.org/officeDocument/2006/relationships/image" Target="../media/image3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9.png"/><Relationship Id="rId2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(2/2</a:t>
            </a:r>
            <a:r>
              <a:rPr lang="pt-BR" dirty="0"/>
              <a:t>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quero que o cache da máquina seja limpo quando o uso de processamento permaneça em um nível elevado durante um tempo </a:t>
            </a:r>
            <a:r>
              <a:rPr lang="pt-BR" dirty="0" smtClean="0"/>
              <a:t>prolongado</a:t>
            </a:r>
            <a:r>
              <a:rPr lang="pt-BR" dirty="0"/>
              <a:t> </a:t>
            </a:r>
            <a:r>
              <a:rPr lang="pt-BR" dirty="0" smtClean="0"/>
              <a:t>para evitar que o sistema da máquina trave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/>
          <p:cNvGrpSpPr/>
          <p:nvPr/>
        </p:nvGrpSpPr>
        <p:grpSpPr>
          <a:xfrm>
            <a:off x="650957" y="1266309"/>
            <a:ext cx="7753304" cy="2391291"/>
            <a:chOff x="568763" y="1256035"/>
            <a:chExt cx="11229536" cy="345440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2552700"/>
              <a:ext cx="1320799" cy="1320799"/>
            </a:xfrm>
            <a:prstGeom prst="rect">
              <a:avLst/>
            </a:prstGeom>
          </p:spPr>
        </p:pic>
        <p:pic>
          <p:nvPicPr>
            <p:cNvPr id="10" name="Picture 2" descr="Meep Scho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337" y="2446699"/>
              <a:ext cx="1311163" cy="153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978" y="2552700"/>
              <a:ext cx="1300594" cy="124301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409" y="2340700"/>
              <a:ext cx="1561795" cy="156179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833" y="2893672"/>
              <a:ext cx="674928" cy="674928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685" y="2882561"/>
              <a:ext cx="674928" cy="674928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119" y="2873908"/>
              <a:ext cx="674928" cy="674928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366" y="2645771"/>
              <a:ext cx="674928" cy="674928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>
              <a:off x="10347480" y="1256035"/>
              <a:ext cx="1450819" cy="345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10530041" y="1487622"/>
              <a:ext cx="1143970" cy="2991226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568763" y="3939064"/>
              <a:ext cx="174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 smtClean="0"/>
                <a:t>Estabelecimento</a:t>
              </a:r>
              <a:endParaRPr lang="pt-BR" sz="1050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654297" y="3939064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Totem de autoatendimento</a:t>
              </a:r>
              <a:endParaRPr lang="pt-BR" sz="1050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265956" y="3800563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Relatório de dados da Máquina</a:t>
              </a:r>
              <a:endParaRPr lang="pt-BR" sz="1050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23987" y="3844328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Tela com os dados coletados</a:t>
              </a:r>
              <a:endParaRPr lang="pt-BR" sz="1050" dirty="0"/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6886401" y="3720565"/>
            <a:ext cx="19966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Funcionalidades</a:t>
            </a:r>
          </a:p>
          <a:p>
            <a:pPr algn="ctr"/>
            <a:endParaRPr lang="pt-BR" sz="1050" dirty="0" smtClean="0"/>
          </a:p>
          <a:p>
            <a:pPr algn="ctr"/>
            <a:r>
              <a:rPr lang="pt-BR" sz="1050" dirty="0" smtClean="0"/>
              <a:t>Notificação</a:t>
            </a:r>
          </a:p>
          <a:p>
            <a:pPr algn="ctr"/>
            <a:r>
              <a:rPr lang="pt-BR" sz="1050" dirty="0" smtClean="0"/>
              <a:t>Reinicialização</a:t>
            </a:r>
            <a:endParaRPr lang="pt-BR" sz="1050" dirty="0" smtClean="0"/>
          </a:p>
          <a:p>
            <a:pPr algn="ctr"/>
            <a:r>
              <a:rPr lang="pt-BR" sz="1050" dirty="0" smtClean="0"/>
              <a:t>Limpeza de </a:t>
            </a:r>
            <a:r>
              <a:rPr lang="pt-BR" sz="1050" dirty="0" smtClean="0"/>
              <a:t>Cache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HLD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209592" y="3618748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Máquina(Totem)</a:t>
            </a:r>
            <a:endParaRPr lang="pt-BR" sz="105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Sistema operacional</a:t>
            </a:r>
          </a:p>
          <a:p>
            <a:pPr algn="ctr"/>
            <a:r>
              <a:rPr lang="pt-BR" sz="1050" dirty="0" smtClean="0"/>
              <a:t>(Windows 10)</a:t>
            </a:r>
          </a:p>
          <a:p>
            <a:pPr algn="ctr"/>
            <a:r>
              <a:rPr lang="pt-BR" sz="1050" dirty="0" smtClean="0"/>
              <a:t>+</a:t>
            </a:r>
          </a:p>
          <a:p>
            <a:pPr algn="ctr"/>
            <a:r>
              <a:rPr lang="pt-BR" sz="1050" dirty="0" smtClean="0"/>
              <a:t>API Dados</a:t>
            </a:r>
            <a:endParaRPr lang="pt-BR" sz="1050" dirty="0"/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Cloud - Microsoft Azure</a:t>
            </a:r>
            <a:endParaRPr lang="pt-BR" sz="105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260874" y="2383019"/>
            <a:ext cx="8662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Hardwares</a:t>
            </a:r>
          </a:p>
          <a:p>
            <a:pPr algn="ctr"/>
            <a:r>
              <a:rPr lang="pt-BR" sz="1050" dirty="0" smtClean="0"/>
              <a:t>CPU</a:t>
            </a:r>
          </a:p>
          <a:p>
            <a:pPr algn="ctr"/>
            <a:r>
              <a:rPr lang="pt-BR" sz="1050" dirty="0" smtClean="0"/>
              <a:t>RAM</a:t>
            </a:r>
          </a:p>
          <a:p>
            <a:pPr algn="ctr"/>
            <a:r>
              <a:rPr lang="pt-BR" sz="1050" dirty="0" smtClean="0"/>
              <a:t>Disco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5691912" y="2718502"/>
            <a:ext cx="10772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Software com </a:t>
            </a:r>
            <a:r>
              <a:rPr lang="pt-BR" sz="1050" dirty="0" err="1" smtClean="0"/>
              <a:t>Dashboard</a:t>
            </a:r>
            <a:endParaRPr lang="pt-BR" sz="1050" dirty="0" smtClean="0"/>
          </a:p>
          <a:p>
            <a:pPr algn="ctr"/>
            <a:r>
              <a:rPr lang="pt-BR" sz="1050" dirty="0" smtClean="0"/>
              <a:t>(Com dados enviados da API Dados)</a:t>
            </a:r>
            <a:endParaRPr lang="pt-BR" sz="1050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5860682" y="416707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Notificação via Slack</a:t>
            </a:r>
            <a:endParaRPr lang="pt-BR" sz="1050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644452" y="417107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Limpeza de cache</a:t>
            </a:r>
            <a:endParaRPr lang="pt-BR" sz="105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7564078" y="4175074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Reinicialização por um botão</a:t>
            </a:r>
            <a:endParaRPr lang="pt-BR" sz="105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(3G / 4G)</a:t>
            </a:r>
            <a:endParaRPr lang="pt-BR" sz="1050" dirty="0"/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(3G / 4G)</a:t>
            </a:r>
            <a:endParaRPr lang="pt-BR" sz="1050" dirty="0"/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LLD</a:t>
            </a:r>
            <a:endParaRPr lang="pt-BR" dirty="0"/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Monitoramento pelo Técnico</a:t>
              </a:r>
            </a:p>
            <a:p>
              <a:pPr algn="ctr"/>
              <a:r>
                <a:rPr lang="pt-BR" sz="1050" dirty="0" smtClean="0"/>
                <a:t> de TI</a:t>
              </a:r>
              <a:endParaRPr lang="pt-BR" sz="1050" dirty="0"/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Azure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045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Totens de Autoatendimento: Fast-Food</a:t>
            </a:r>
            <a:endParaRPr lang="pt-BR" dirty="0"/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TotensMon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Funcionalidades para melhor uso, monitoramento e manutenção dos Totens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(1/3)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</a:t>
            </a:r>
            <a:r>
              <a:rPr lang="en" dirty="0" smtClean="0"/>
              <a:t>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(1/2)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de suporte quero que tenha um sistema que monitore o consumo de hardware das </a:t>
            </a:r>
            <a:r>
              <a:rPr lang="pt-BR" dirty="0" smtClean="0"/>
              <a:t>máquinas para tomar medidas necessárias para realizar uma manutenção efetiva e evitar problemas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gostaria que eu fosse avisado por mensagem quando uma máquina atingisse um nível elevado de consumo de hardware durante um tempo </a:t>
            </a:r>
            <a:r>
              <a:rPr lang="pt-BR" dirty="0" smtClean="0"/>
              <a:t>prolongado para tomar ações como reiniciar a máquina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Eu como técnico quero poder reinicializar remotamente a maquina quando achar </a:t>
            </a:r>
            <a:r>
              <a:rPr lang="pt-BR" dirty="0" smtClean="0"/>
              <a:t>necessário para que não seja necessária a locomoção de um funcionário presencialmente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431</Words>
  <Application>Microsoft Office PowerPoint</Application>
  <PresentationFormat>Apresentação na tela (16:9)</PresentationFormat>
  <Paragraphs>106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Proxima Nova</vt:lpstr>
      <vt:lpstr>Calibri</vt:lpstr>
      <vt:lpstr>Barlow Semi Condensed Medium</vt:lpstr>
      <vt:lpstr>Barlow Semi Condensed</vt:lpstr>
      <vt:lpstr>Times New Roman</vt:lpstr>
      <vt:lpstr>Arial</vt:lpstr>
      <vt:lpstr>Roboto Condensed Light</vt:lpstr>
      <vt:lpstr>Barlow Semi Condensed Light</vt:lpstr>
      <vt:lpstr>Fjalla One</vt:lpstr>
      <vt:lpstr>Roboto Medium</vt:lpstr>
      <vt:lpstr>Technology Consulting by Slidesgo</vt:lpstr>
      <vt:lpstr>InfoSystems</vt:lpstr>
      <vt:lpstr>NOSSA EQUIPE</vt:lpstr>
      <vt:lpstr>Apresentação do PowerPoint</vt:lpstr>
      <vt:lpstr>TotensMon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18</cp:revision>
  <dcterms:modified xsi:type="dcterms:W3CDTF">2021-09-06T20:50:40Z</dcterms:modified>
</cp:coreProperties>
</file>